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7"/>
  </p:notesMasterIdLst>
  <p:sldIdLst>
    <p:sldId id="256" r:id="rId2"/>
    <p:sldId id="257" r:id="rId3"/>
    <p:sldId id="258" r:id="rId4"/>
    <p:sldId id="274" r:id="rId5"/>
    <p:sldId id="277" r:id="rId6"/>
    <p:sldId id="263" r:id="rId7"/>
    <p:sldId id="259" r:id="rId8"/>
    <p:sldId id="278" r:id="rId9"/>
    <p:sldId id="282" r:id="rId10"/>
    <p:sldId id="264" r:id="rId11"/>
    <p:sldId id="265" r:id="rId12"/>
    <p:sldId id="266" r:id="rId13"/>
    <p:sldId id="267" r:id="rId14"/>
    <p:sldId id="279" r:id="rId15"/>
    <p:sldId id="280" r:id="rId16"/>
    <p:sldId id="281" r:id="rId17"/>
    <p:sldId id="269" r:id="rId18"/>
    <p:sldId id="270" r:id="rId19"/>
    <p:sldId id="275" r:id="rId20"/>
    <p:sldId id="273" r:id="rId21"/>
    <p:sldId id="260" r:id="rId22"/>
    <p:sldId id="276" r:id="rId23"/>
    <p:sldId id="271" r:id="rId24"/>
    <p:sldId id="272" r:id="rId25"/>
    <p:sldId id="26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CCFC71-FAC1-4054-89D7-24AF3B5ED60F}">
          <p14:sldIdLst>
            <p14:sldId id="256"/>
            <p14:sldId id="257"/>
            <p14:sldId id="258"/>
            <p14:sldId id="274"/>
            <p14:sldId id="277"/>
            <p14:sldId id="263"/>
            <p14:sldId id="259"/>
            <p14:sldId id="278"/>
            <p14:sldId id="282"/>
            <p14:sldId id="264"/>
            <p14:sldId id="265"/>
            <p14:sldId id="266"/>
            <p14:sldId id="267"/>
            <p14:sldId id="279"/>
            <p14:sldId id="280"/>
            <p14:sldId id="281"/>
            <p14:sldId id="269"/>
            <p14:sldId id="270"/>
            <p14:sldId id="275"/>
            <p14:sldId id="273"/>
            <p14:sldId id="260"/>
            <p14:sldId id="276"/>
            <p14:sldId id="271"/>
            <p14:sldId id="272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E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11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B7841-1D7F-4601-9EF0-6B6C8EE03EAC}" type="datetimeFigureOut">
              <a:rPr lang="en-US" smtClean="0"/>
              <a:t>10-Dec-19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A74FB-B2DE-4FC6-8B57-D3BD89A7F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46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E092-C2CC-487A-9453-BAE6FDC1A5C6}" type="datetimeFigureOut">
              <a:rPr lang="en-US" smtClean="0"/>
              <a:t>10-Dec-19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45C-EA3F-481C-9333-98F9CBE5B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09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E092-C2CC-487A-9453-BAE6FDC1A5C6}" type="datetimeFigureOut">
              <a:rPr lang="en-US" smtClean="0"/>
              <a:t>10-Dec-19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45C-EA3F-481C-9333-98F9CBE5B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0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E092-C2CC-487A-9453-BAE6FDC1A5C6}" type="datetimeFigureOut">
              <a:rPr lang="en-US" smtClean="0"/>
              <a:t>10-Dec-19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45C-EA3F-481C-9333-98F9CBE5B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21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E092-C2CC-487A-9453-BAE6FDC1A5C6}" type="datetimeFigureOut">
              <a:rPr lang="en-US" smtClean="0"/>
              <a:t>10-Dec-19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45C-EA3F-481C-9333-98F9CBE5BDE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7370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E092-C2CC-487A-9453-BAE6FDC1A5C6}" type="datetimeFigureOut">
              <a:rPr lang="en-US" smtClean="0"/>
              <a:t>10-Dec-19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45C-EA3F-481C-9333-98F9CBE5B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35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E092-C2CC-487A-9453-BAE6FDC1A5C6}" type="datetimeFigureOut">
              <a:rPr lang="en-US" smtClean="0"/>
              <a:t>10-Dec-19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45C-EA3F-481C-9333-98F9CBE5B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89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E092-C2CC-487A-9453-BAE6FDC1A5C6}" type="datetimeFigureOut">
              <a:rPr lang="en-US" smtClean="0"/>
              <a:t>10-Dec-19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45C-EA3F-481C-9333-98F9CBE5B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400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E092-C2CC-487A-9453-BAE6FDC1A5C6}" type="datetimeFigureOut">
              <a:rPr lang="en-US" smtClean="0"/>
              <a:t>10-Dec-19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45C-EA3F-481C-9333-98F9CBE5B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4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E092-C2CC-487A-9453-BAE6FDC1A5C6}" type="datetimeFigureOut">
              <a:rPr lang="en-US" smtClean="0"/>
              <a:t>10-Dec-19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45C-EA3F-481C-9333-98F9CBE5B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20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E092-C2CC-487A-9453-BAE6FDC1A5C6}" type="datetimeFigureOut">
              <a:rPr lang="en-US" smtClean="0"/>
              <a:t>10-Dec-19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45C-EA3F-481C-9333-98F9CBE5B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61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E092-C2CC-487A-9453-BAE6FDC1A5C6}" type="datetimeFigureOut">
              <a:rPr lang="en-US" smtClean="0"/>
              <a:t>10-Dec-19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45C-EA3F-481C-9333-98F9CBE5B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66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E092-C2CC-487A-9453-BAE6FDC1A5C6}" type="datetimeFigureOut">
              <a:rPr lang="en-US" smtClean="0"/>
              <a:t>10-Dec-19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45C-EA3F-481C-9333-98F9CBE5B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E092-C2CC-487A-9453-BAE6FDC1A5C6}" type="datetimeFigureOut">
              <a:rPr lang="en-US" smtClean="0"/>
              <a:t>10-Dec-19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45C-EA3F-481C-9333-98F9CBE5B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90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E092-C2CC-487A-9453-BAE6FDC1A5C6}" type="datetimeFigureOut">
              <a:rPr lang="en-US" smtClean="0"/>
              <a:t>10-Dec-19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45C-EA3F-481C-9333-98F9CBE5B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74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E092-C2CC-487A-9453-BAE6FDC1A5C6}" type="datetimeFigureOut">
              <a:rPr lang="en-US" smtClean="0"/>
              <a:t>10-Dec-19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45C-EA3F-481C-9333-98F9CBE5B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65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E092-C2CC-487A-9453-BAE6FDC1A5C6}" type="datetimeFigureOut">
              <a:rPr lang="en-US" smtClean="0"/>
              <a:t>10-Dec-19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45C-EA3F-481C-9333-98F9CBE5B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285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E092-C2CC-487A-9453-BAE6FDC1A5C6}" type="datetimeFigureOut">
              <a:rPr lang="en-US" smtClean="0"/>
              <a:t>10-Dec-19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645C-EA3F-481C-9333-98F9CBE5B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47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868E092-C2CC-487A-9453-BAE6FDC1A5C6}" type="datetimeFigureOut">
              <a:rPr lang="en-US" smtClean="0"/>
              <a:t>10-Dec-19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2645C-EA3F-481C-9333-98F9CBE5B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009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Pmm458t6Q2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70659" y="685800"/>
            <a:ext cx="680269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905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THUYẾT TRÌNH BÀI TẬP LỚN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70659" y="1752600"/>
            <a:ext cx="774474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TO Chaney" pitchFamily="2" charset="0"/>
              </a:rPr>
              <a:t>   </a:t>
            </a:r>
            <a:r>
              <a:rPr lang="en-US" sz="3200" dirty="0" err="1">
                <a:latin typeface="MTO Chaney" pitchFamily="2" charset="0"/>
              </a:rPr>
              <a:t>Môn</a:t>
            </a:r>
            <a:r>
              <a:rPr lang="en-US" sz="3200" dirty="0">
                <a:latin typeface="MTO Chaney" pitchFamily="2" charset="0"/>
              </a:rPr>
              <a:t>: </a:t>
            </a:r>
            <a:r>
              <a:rPr lang="en-US" sz="3200" dirty="0" err="1">
                <a:latin typeface="MTO Chaney" pitchFamily="2" charset="0"/>
              </a:rPr>
              <a:t>Lập</a:t>
            </a:r>
            <a:r>
              <a:rPr lang="en-US" sz="3200" dirty="0">
                <a:latin typeface="MTO Chaney" pitchFamily="2" charset="0"/>
              </a:rPr>
              <a:t> </a:t>
            </a:r>
            <a:r>
              <a:rPr lang="en-US" sz="3200" dirty="0" err="1">
                <a:latin typeface="MTO Chaney" pitchFamily="2" charset="0"/>
              </a:rPr>
              <a:t>trình</a:t>
            </a:r>
            <a:r>
              <a:rPr lang="en-US" sz="3200" dirty="0">
                <a:latin typeface="MTO Chaney" pitchFamily="2" charset="0"/>
              </a:rPr>
              <a:t> </a:t>
            </a:r>
            <a:r>
              <a:rPr lang="en-US" sz="3200" dirty="0" err="1">
                <a:latin typeface="MTO Chaney" pitchFamily="2" charset="0"/>
              </a:rPr>
              <a:t>Hướng</a:t>
            </a:r>
            <a:r>
              <a:rPr lang="en-US" sz="3200" dirty="0">
                <a:latin typeface="MTO Chaney" pitchFamily="2" charset="0"/>
              </a:rPr>
              <a:t> </a:t>
            </a:r>
            <a:r>
              <a:rPr lang="en-US" sz="3200" dirty="0" err="1">
                <a:latin typeface="MTO Chaney" pitchFamily="2" charset="0"/>
              </a:rPr>
              <a:t>Đối</a:t>
            </a:r>
            <a:r>
              <a:rPr lang="en-US" sz="3200" dirty="0">
                <a:latin typeface="MTO Chaney" pitchFamily="2" charset="0"/>
              </a:rPr>
              <a:t> </a:t>
            </a:r>
            <a:r>
              <a:rPr lang="en-US" sz="3200" dirty="0" err="1">
                <a:latin typeface="MTO Chaney" pitchFamily="2" charset="0"/>
              </a:rPr>
              <a:t>Tượng</a:t>
            </a:r>
            <a:endParaRPr lang="en-US" sz="3200" dirty="0">
              <a:latin typeface="MTO Chaney" pitchFamily="2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		</a:t>
            </a:r>
            <a:r>
              <a:rPr lang="en-US" sz="2800" b="1" dirty="0"/>
              <a:t>GVHD: Mai </a:t>
            </a:r>
            <a:r>
              <a:rPr lang="en-US" sz="2800" b="1" dirty="0" err="1"/>
              <a:t>Đức</a:t>
            </a:r>
            <a:r>
              <a:rPr lang="en-US" sz="2800" b="1" dirty="0"/>
              <a:t> </a:t>
            </a:r>
            <a:r>
              <a:rPr lang="en-US" sz="2800" b="1" dirty="0" err="1"/>
              <a:t>Trung</a:t>
            </a:r>
            <a:endParaRPr lang="en-US" sz="2800" b="1" dirty="0"/>
          </a:p>
          <a:p>
            <a:endParaRPr lang="en-US" sz="2400" dirty="0"/>
          </a:p>
          <a:p>
            <a:pPr lvl="8"/>
            <a:r>
              <a:rPr lang="en-US" sz="2400" b="1" dirty="0" err="1"/>
              <a:t>Nhóm</a:t>
            </a:r>
            <a:r>
              <a:rPr lang="en-US" sz="2400" b="1" dirty="0"/>
              <a:t> </a:t>
            </a:r>
            <a:r>
              <a:rPr lang="en-US" sz="2400" b="1" dirty="0" err="1"/>
              <a:t>DoubleFour</a:t>
            </a:r>
            <a:r>
              <a:rPr lang="en-US" sz="2400" b="1" dirty="0"/>
              <a:t>:</a:t>
            </a:r>
          </a:p>
          <a:p>
            <a:pPr marL="3943350" lvl="8" indent="-285750">
              <a:buFontTx/>
              <a:buChar char="-"/>
            </a:pPr>
            <a:r>
              <a:rPr lang="en-US" sz="2400" b="1" dirty="0" err="1"/>
              <a:t>Lê</a:t>
            </a:r>
            <a:r>
              <a:rPr lang="en-US" sz="2400" b="1" dirty="0"/>
              <a:t> </a:t>
            </a:r>
            <a:r>
              <a:rPr lang="en-US" sz="2400" b="1" dirty="0" err="1"/>
              <a:t>Đình</a:t>
            </a:r>
            <a:r>
              <a:rPr lang="en-US" sz="2400" b="1" dirty="0"/>
              <a:t> </a:t>
            </a:r>
            <a:r>
              <a:rPr lang="en-US" sz="2400" b="1" dirty="0" err="1"/>
              <a:t>Quân</a:t>
            </a:r>
            <a:r>
              <a:rPr lang="en-US" sz="2400" b="1" dirty="0"/>
              <a:t> - 1813698</a:t>
            </a:r>
          </a:p>
          <a:p>
            <a:pPr marL="3943350" lvl="8" indent="-285750">
              <a:buFontTx/>
              <a:buChar char="-"/>
            </a:pPr>
            <a:r>
              <a:rPr lang="en-US" sz="2400" b="1" dirty="0" err="1"/>
              <a:t>Nguyễn</a:t>
            </a:r>
            <a:r>
              <a:rPr lang="en-US" sz="2400" b="1" dirty="0"/>
              <a:t> </a:t>
            </a:r>
            <a:r>
              <a:rPr lang="en-US" sz="2400" b="1" dirty="0" err="1"/>
              <a:t>Đặng</a:t>
            </a:r>
            <a:r>
              <a:rPr lang="en-US" sz="2400" b="1" dirty="0"/>
              <a:t> </a:t>
            </a:r>
            <a:r>
              <a:rPr lang="en-US" sz="2400" b="1" dirty="0" err="1"/>
              <a:t>Anh</a:t>
            </a:r>
            <a:r>
              <a:rPr lang="en-US" sz="2400" b="1" dirty="0"/>
              <a:t> </a:t>
            </a:r>
            <a:r>
              <a:rPr lang="en-US" sz="2400" b="1" dirty="0" err="1"/>
              <a:t>Phương</a:t>
            </a:r>
            <a:r>
              <a:rPr lang="en-US" sz="2400" b="1" dirty="0"/>
              <a:t> - 1813621</a:t>
            </a:r>
          </a:p>
          <a:p>
            <a:pPr marL="3943350" lvl="8" indent="-285750">
              <a:buFontTx/>
              <a:buChar char="-"/>
            </a:pPr>
            <a:r>
              <a:rPr lang="en-US" sz="2400" b="1" dirty="0"/>
              <a:t>Hồ Thiên Long - 1812869 </a:t>
            </a:r>
          </a:p>
        </p:txBody>
      </p:sp>
    </p:spTree>
    <p:extLst>
      <p:ext uri="{BB962C8B-B14F-4D97-AF65-F5344CB8AC3E}">
        <p14:creationId xmlns:p14="http://schemas.microsoft.com/office/powerpoint/2010/main" val="2536422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pokemon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8" y="1524001"/>
            <a:ext cx="8805332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94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con </a:t>
            </a:r>
            <a:r>
              <a:rPr lang="en-US" dirty="0" err="1"/>
              <a:t>pokemon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47826"/>
            <a:ext cx="8991600" cy="505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17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47800"/>
            <a:ext cx="8959273" cy="50395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387690" cy="1400530"/>
          </a:xfrm>
        </p:spPr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“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”</a:t>
            </a:r>
          </a:p>
        </p:txBody>
      </p:sp>
      <p:sp>
        <p:nvSpPr>
          <p:cNvPr id="3" name="Rectangle 2"/>
          <p:cNvSpPr/>
          <p:nvPr/>
        </p:nvSpPr>
        <p:spPr>
          <a:xfrm>
            <a:off x="8194963" y="2977060"/>
            <a:ext cx="533400" cy="52813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7154210" y="2949629"/>
            <a:ext cx="1010735" cy="484632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7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00200"/>
            <a:ext cx="8805333" cy="495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692490" cy="1400530"/>
          </a:xfrm>
        </p:spPr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“</a:t>
            </a:r>
            <a:r>
              <a:rPr lang="en-US" dirty="0" err="1"/>
              <a:t>Đảo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”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0" y="3124200"/>
            <a:ext cx="533400" cy="5334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6521196" y="3096768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72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93" y="1629130"/>
            <a:ext cx="8630673" cy="4854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228600"/>
            <a:ext cx="7055380" cy="1400530"/>
          </a:xfrm>
        </p:spPr>
        <p:txBody>
          <a:bodyPr>
            <a:normAutofit/>
          </a:bodyPr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“</a:t>
            </a:r>
            <a:r>
              <a:rPr lang="en-US" dirty="0" err="1"/>
              <a:t>Găng</a:t>
            </a:r>
            <a:r>
              <a:rPr lang="en-US" dirty="0"/>
              <a:t> </a:t>
            </a:r>
            <a:r>
              <a:rPr lang="en-US" dirty="0" err="1"/>
              <a:t>Tay</a:t>
            </a:r>
            <a:r>
              <a:rPr lang="en-US" dirty="0"/>
              <a:t> </a:t>
            </a:r>
            <a:r>
              <a:rPr lang="en-US" dirty="0" err="1"/>
              <a:t>Thanos</a:t>
            </a:r>
            <a:r>
              <a:rPr lang="en-US" dirty="0"/>
              <a:t>”</a:t>
            </a:r>
          </a:p>
        </p:txBody>
      </p:sp>
      <p:sp>
        <p:nvSpPr>
          <p:cNvPr id="3" name="Right Arrow 2"/>
          <p:cNvSpPr/>
          <p:nvPr/>
        </p:nvSpPr>
        <p:spPr>
          <a:xfrm>
            <a:off x="6400800" y="4953000"/>
            <a:ext cx="978408" cy="484632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63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199670"/>
            <a:ext cx="7055380" cy="1400530"/>
          </a:xfrm>
        </p:spPr>
        <p:txBody>
          <a:bodyPr>
            <a:normAutofit/>
          </a:bodyPr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“</a:t>
            </a:r>
            <a:r>
              <a:rPr lang="en-US" dirty="0" err="1"/>
              <a:t>Găng</a:t>
            </a:r>
            <a:r>
              <a:rPr lang="en-US" dirty="0"/>
              <a:t> </a:t>
            </a:r>
            <a:r>
              <a:rPr lang="en-US" dirty="0" err="1"/>
              <a:t>Tay</a:t>
            </a:r>
            <a:r>
              <a:rPr lang="en-US" dirty="0"/>
              <a:t> </a:t>
            </a:r>
            <a:r>
              <a:rPr lang="en-US" dirty="0" err="1"/>
              <a:t>Thanos</a:t>
            </a:r>
            <a:r>
              <a:rPr lang="en-US" dirty="0"/>
              <a:t>”</a:t>
            </a:r>
          </a:p>
        </p:txBody>
      </p:sp>
      <p:sp>
        <p:nvSpPr>
          <p:cNvPr id="3" name="Right Arrow 2"/>
          <p:cNvSpPr/>
          <p:nvPr/>
        </p:nvSpPr>
        <p:spPr>
          <a:xfrm>
            <a:off x="6561682" y="49530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7D2B49-E2A1-4F20-BCEF-34DA5BC5A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16" y="1597742"/>
            <a:ext cx="9144000" cy="514349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0FD9447-4F53-464E-B691-3FEA0931B85B}"/>
              </a:ext>
            </a:extLst>
          </p:cNvPr>
          <p:cNvSpPr/>
          <p:nvPr/>
        </p:nvSpPr>
        <p:spPr>
          <a:xfrm rot="1861307">
            <a:off x="6696507" y="4539586"/>
            <a:ext cx="1072534" cy="612352"/>
          </a:xfrm>
          <a:prstGeom prst="right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37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199670"/>
            <a:ext cx="7055380" cy="1400530"/>
          </a:xfrm>
        </p:spPr>
        <p:txBody>
          <a:bodyPr>
            <a:normAutofit/>
          </a:bodyPr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“</a:t>
            </a:r>
            <a:r>
              <a:rPr lang="en-US" dirty="0" err="1"/>
              <a:t>Găng</a:t>
            </a:r>
            <a:r>
              <a:rPr lang="en-US" dirty="0"/>
              <a:t> </a:t>
            </a:r>
            <a:r>
              <a:rPr lang="en-US" dirty="0" err="1"/>
              <a:t>Tay</a:t>
            </a:r>
            <a:r>
              <a:rPr lang="en-US" dirty="0"/>
              <a:t> </a:t>
            </a:r>
            <a:r>
              <a:rPr lang="en-US" dirty="0" err="1"/>
              <a:t>Thanos</a:t>
            </a:r>
            <a:r>
              <a:rPr lang="en-US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6B25A-F24A-4041-AA42-271DC3087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14349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25C7CA7-C3B9-469B-8E42-2E12BECCD4A2}"/>
              </a:ext>
            </a:extLst>
          </p:cNvPr>
          <p:cNvSpPr/>
          <p:nvPr/>
        </p:nvSpPr>
        <p:spPr>
          <a:xfrm rot="1861307">
            <a:off x="6696507" y="4539586"/>
            <a:ext cx="1072534" cy="612352"/>
          </a:xfrm>
          <a:prstGeom prst="right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9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LifeTime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0%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46321"/>
            <a:ext cx="8626402" cy="48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86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pokemon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bay </a:t>
            </a:r>
            <a:r>
              <a:rPr lang="en-US" dirty="0" err="1"/>
              <a:t>màu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30163"/>
            <a:ext cx="8667442" cy="48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02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791" y="1857730"/>
            <a:ext cx="6599534" cy="350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7055380" cy="1400530"/>
          </a:xfrm>
        </p:spPr>
        <p:txBody>
          <a:bodyPr/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phụ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1103745" y="2543530"/>
            <a:ext cx="1522646" cy="990600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>
            <a:off x="4150391" y="3989020"/>
            <a:ext cx="1094232" cy="1514117"/>
          </a:xfrm>
          <a:prstGeom prst="up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6664991" y="2552766"/>
            <a:ext cx="1535894" cy="947205"/>
          </a:xfrm>
          <a:prstGeom prst="lef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42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7800" y="1981200"/>
            <a:ext cx="640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Tên</a:t>
            </a:r>
            <a:r>
              <a:rPr lang="en-US" sz="3600" dirty="0"/>
              <a:t>: </a:t>
            </a:r>
            <a:r>
              <a:rPr lang="en-US" sz="3600" dirty="0">
                <a:solidFill>
                  <a:srgbClr val="FFC000"/>
                </a:solidFill>
              </a:rPr>
              <a:t>Pika2Vn</a:t>
            </a:r>
          </a:p>
          <a:p>
            <a:r>
              <a:rPr lang="en-US" sz="3600" dirty="0" err="1"/>
              <a:t>Thể</a:t>
            </a:r>
            <a:r>
              <a:rPr lang="en-US" sz="3600" dirty="0"/>
              <a:t> </a:t>
            </a:r>
            <a:r>
              <a:rPr lang="en-US" sz="3600" dirty="0" err="1"/>
              <a:t>loại</a:t>
            </a:r>
            <a:r>
              <a:rPr lang="en-US" sz="3600" dirty="0"/>
              <a:t>: </a:t>
            </a:r>
            <a:r>
              <a:rPr lang="en-US" sz="3600" dirty="0">
                <a:solidFill>
                  <a:srgbClr val="FFC000"/>
                </a:solidFill>
              </a:rPr>
              <a:t>Game</a:t>
            </a:r>
          </a:p>
          <a:p>
            <a:r>
              <a:rPr lang="en-US" sz="3600" dirty="0" err="1"/>
              <a:t>Nền</a:t>
            </a:r>
            <a:r>
              <a:rPr lang="en-US" sz="3600" dirty="0"/>
              <a:t> </a:t>
            </a:r>
            <a:r>
              <a:rPr lang="en-US" sz="3600" dirty="0" err="1"/>
              <a:t>tảng</a:t>
            </a:r>
            <a:r>
              <a:rPr lang="en-US" sz="3600" dirty="0"/>
              <a:t>: </a:t>
            </a:r>
            <a:r>
              <a:rPr lang="en-US" sz="3600" dirty="0" err="1">
                <a:solidFill>
                  <a:srgbClr val="FFC000"/>
                </a:solidFill>
              </a:rPr>
              <a:t>Winform</a:t>
            </a:r>
            <a:endParaRPr lang="en-US" sz="3600" dirty="0">
              <a:solidFill>
                <a:srgbClr val="FFC000"/>
              </a:solidFill>
            </a:endParaRPr>
          </a:p>
          <a:p>
            <a:r>
              <a:rPr lang="en-US" sz="3600" dirty="0" err="1"/>
              <a:t>Ngôn</a:t>
            </a:r>
            <a:r>
              <a:rPr lang="en-US" sz="3600" dirty="0"/>
              <a:t> </a:t>
            </a:r>
            <a:r>
              <a:rPr lang="en-US" sz="3600" dirty="0" err="1"/>
              <a:t>ngữ</a:t>
            </a:r>
            <a:r>
              <a:rPr lang="en-US" sz="3600" dirty="0"/>
              <a:t> </a:t>
            </a:r>
            <a:r>
              <a:rPr lang="en-US" sz="3600" dirty="0" err="1"/>
              <a:t>sử</a:t>
            </a:r>
            <a:r>
              <a:rPr lang="en-US" sz="3600" dirty="0"/>
              <a:t> </a:t>
            </a:r>
            <a:r>
              <a:rPr lang="en-US" sz="3600" dirty="0" err="1"/>
              <a:t>dụng</a:t>
            </a:r>
            <a:r>
              <a:rPr lang="en-US" sz="3600" dirty="0"/>
              <a:t>: </a:t>
            </a:r>
            <a:r>
              <a:rPr lang="en-US" sz="3600" dirty="0">
                <a:solidFill>
                  <a:srgbClr val="FFC000"/>
                </a:solidFill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140076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1981200"/>
            <a:ext cx="5562600" cy="2667000"/>
          </a:xfrm>
        </p:spPr>
        <p:txBody>
          <a:bodyPr/>
          <a:lstStyle/>
          <a:p>
            <a:r>
              <a:rPr lang="en-US" sz="72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Clip Demo!</a:t>
            </a:r>
            <a:br>
              <a:rPr lang="en-US" sz="72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</a:b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577776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5400" y="1219200"/>
            <a:ext cx="61722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Các</a:t>
            </a:r>
            <a:r>
              <a:rPr lang="en-US" sz="2400" dirty="0"/>
              <a:t> Class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chương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Pika2Vn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Menu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Levels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Option</a:t>
            </a:r>
          </a:p>
          <a:p>
            <a:pPr marL="285750" indent="-285750">
              <a:buFontTx/>
              <a:buChar char="-"/>
            </a:pPr>
            <a:r>
              <a:rPr lang="en-US" sz="2400" dirty="0" err="1"/>
              <a:t>LifeTime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Item</a:t>
            </a:r>
          </a:p>
          <a:p>
            <a:pPr marL="285750" indent="-285750">
              <a:buFontTx/>
              <a:buChar char="-"/>
            </a:pPr>
            <a:r>
              <a:rPr lang="en-US" sz="2400" dirty="0" err="1"/>
              <a:t>DFSoundPlayer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 err="1"/>
              <a:t>CollectionImages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 err="1"/>
              <a:t>ChessBoardManager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Cons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Chess</a:t>
            </a:r>
          </a:p>
          <a:p>
            <a:pPr marL="285750" indent="-285750">
              <a:buFontTx/>
              <a:buChar char="-"/>
            </a:pPr>
            <a:r>
              <a:rPr lang="en-US" sz="2400" dirty="0" err="1"/>
              <a:t>InfinityStone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1624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787"/>
            <a:ext cx="9144000" cy="652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59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81200" y="457200"/>
            <a:ext cx="46835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Class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1600200"/>
            <a:ext cx="9161091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0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974" y="457200"/>
            <a:ext cx="7055380" cy="1400530"/>
          </a:xfrm>
        </p:spPr>
        <p:txBody>
          <a:bodyPr/>
          <a:lstStyle/>
          <a:p>
            <a:pPr algn="ctr"/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1981200"/>
            <a:ext cx="7782900" cy="4195481"/>
          </a:xfrm>
        </p:spPr>
        <p:txBody>
          <a:bodyPr/>
          <a:lstStyle/>
          <a:p>
            <a:r>
              <a:rPr lang="en-US" sz="2800" dirty="0"/>
              <a:t>- </a:t>
            </a:r>
            <a:r>
              <a:rPr lang="en-US" sz="2800" dirty="0" err="1"/>
              <a:t>Chưa</a:t>
            </a:r>
            <a:r>
              <a:rPr lang="en-US" sz="2800" dirty="0"/>
              <a:t> </a:t>
            </a:r>
            <a:r>
              <a:rPr lang="en-US" sz="2800" dirty="0" err="1"/>
              <a:t>vẽ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</a:t>
            </a:r>
            <a:r>
              <a:rPr lang="en-US" sz="2800" dirty="0" err="1"/>
              <a:t>hiệu</a:t>
            </a:r>
            <a:r>
              <a:rPr lang="en-US" sz="2800" dirty="0"/>
              <a:t> </a:t>
            </a:r>
            <a:r>
              <a:rPr lang="en-US" sz="2800" dirty="0" err="1"/>
              <a:t>ứng</a:t>
            </a:r>
            <a:r>
              <a:rPr lang="en-US" sz="2800" dirty="0"/>
              <a:t> </a:t>
            </a:r>
            <a:r>
              <a:rPr lang="en-US" sz="2800" dirty="0" err="1"/>
              <a:t>khi</a:t>
            </a:r>
            <a:r>
              <a:rPr lang="en-US" sz="2800" dirty="0"/>
              <a:t> </a:t>
            </a:r>
            <a:r>
              <a:rPr lang="en-US" sz="2800" dirty="0" err="1"/>
              <a:t>ăn</a:t>
            </a:r>
            <a:r>
              <a:rPr lang="en-US" sz="2800" dirty="0"/>
              <a:t> couple </a:t>
            </a:r>
            <a:r>
              <a:rPr lang="en-US" sz="2800" dirty="0" err="1"/>
              <a:t>pokemon</a:t>
            </a:r>
            <a:endParaRPr lang="en-US" sz="2800" dirty="0"/>
          </a:p>
          <a:p>
            <a:r>
              <a:rPr lang="en-US" sz="2800" dirty="0"/>
              <a:t>- </a:t>
            </a:r>
            <a:r>
              <a:rPr lang="en-US" sz="2800" dirty="0" err="1"/>
              <a:t>Chưa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quy</a:t>
            </a:r>
            <a:r>
              <a:rPr lang="en-US" sz="2800" dirty="0"/>
              <a:t> </a:t>
            </a:r>
            <a:r>
              <a:rPr lang="en-US" sz="2800" dirty="0" err="1"/>
              <a:t>luật</a:t>
            </a:r>
            <a:r>
              <a:rPr lang="en-US" sz="2800" dirty="0"/>
              <a:t> </a:t>
            </a:r>
            <a:r>
              <a:rPr lang="en-US" sz="2800" dirty="0" err="1"/>
              <a:t>tính</a:t>
            </a:r>
            <a:r>
              <a:rPr lang="en-US" sz="2800" dirty="0"/>
              <a:t> </a:t>
            </a:r>
            <a:r>
              <a:rPr lang="en-US" sz="2800" dirty="0" err="1"/>
              <a:t>điểm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danh</a:t>
            </a:r>
            <a:r>
              <a:rPr lang="en-US" sz="2800" dirty="0"/>
              <a:t> </a:t>
            </a:r>
            <a:r>
              <a:rPr lang="en-US" sz="2800" dirty="0" err="1"/>
              <a:t>sách</a:t>
            </a:r>
            <a:r>
              <a:rPr lang="en-US" sz="2800" dirty="0"/>
              <a:t> High score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485900" y="4267199"/>
            <a:ext cx="6172200" cy="1752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737950" y="4667080"/>
            <a:ext cx="396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Sẽ</a:t>
            </a:r>
            <a:r>
              <a:rPr lang="en-US" sz="2800" dirty="0"/>
              <a:t> </a:t>
            </a:r>
            <a:r>
              <a:rPr lang="en-US" sz="2800" dirty="0" err="1"/>
              <a:t>nâng</a:t>
            </a:r>
            <a:r>
              <a:rPr lang="en-US" sz="2800" dirty="0"/>
              <a:t> </a:t>
            </a:r>
            <a:r>
              <a:rPr lang="en-US" sz="2800" dirty="0" err="1"/>
              <a:t>cấp</a:t>
            </a:r>
            <a:r>
              <a:rPr lang="en-US" sz="2800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phiên</a:t>
            </a:r>
            <a:r>
              <a:rPr lang="en-US" sz="2800" dirty="0"/>
              <a:t> </a:t>
            </a:r>
            <a:r>
              <a:rPr lang="en-US" sz="2800" dirty="0" err="1"/>
              <a:t>bản</a:t>
            </a:r>
            <a:r>
              <a:rPr lang="en-US" sz="2800" dirty="0"/>
              <a:t> </a:t>
            </a:r>
            <a:r>
              <a:rPr lang="en-US" sz="2800" dirty="0" err="1"/>
              <a:t>tiếp</a:t>
            </a:r>
            <a:r>
              <a:rPr lang="en-US" sz="2800" dirty="0"/>
              <a:t> </a:t>
            </a:r>
            <a:r>
              <a:rPr lang="en-US" sz="2800" dirty="0" err="1"/>
              <a:t>theo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61418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0724" y="1295400"/>
            <a:ext cx="75147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Thank you for listening !!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76200" y="2971800"/>
            <a:ext cx="91440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B7E22E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Hãy</a:t>
            </a:r>
            <a:r>
              <a:rPr lang="en-US" sz="4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B7E22E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</a:t>
            </a:r>
            <a:r>
              <a:rPr lang="en-US" sz="4400" b="1" cap="none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B7E22E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tự</a:t>
            </a:r>
            <a:r>
              <a:rPr lang="en-US" sz="4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B7E22E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</a:t>
            </a:r>
            <a:r>
              <a:rPr lang="en-US" sz="4400" b="1" cap="none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B7E22E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trải</a:t>
            </a:r>
            <a:r>
              <a:rPr lang="en-US" sz="4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B7E22E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</a:t>
            </a:r>
            <a:r>
              <a:rPr lang="en-US" sz="4400" b="1" cap="none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B7E22E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nghiệm</a:t>
            </a:r>
            <a:r>
              <a:rPr lang="en-US" sz="4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B7E22E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</a:t>
            </a:r>
            <a:r>
              <a:rPr lang="en-US" sz="4400" b="1" cap="none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B7E22E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để</a:t>
            </a:r>
            <a:r>
              <a:rPr lang="en-US" sz="4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B7E22E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</a:t>
            </a:r>
            <a:r>
              <a:rPr lang="en-US" sz="4400" b="1" cap="none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B7E22E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cảm</a:t>
            </a:r>
            <a:r>
              <a:rPr lang="en-US" sz="4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B7E22E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</a:t>
            </a:r>
            <a:r>
              <a:rPr lang="en-US" sz="4400" b="1" cap="none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B7E22E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nhận</a:t>
            </a:r>
            <a:endParaRPr lang="en-US" sz="4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B7E22E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57912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Link </a:t>
            </a:r>
            <a:r>
              <a:rPr lang="en-US" sz="2400" dirty="0" err="1"/>
              <a:t>youtube</a:t>
            </a:r>
            <a:r>
              <a:rPr lang="en-US" sz="2400" dirty="0"/>
              <a:t>: </a:t>
            </a:r>
            <a:r>
              <a:rPr lang="en-US" sz="2400" u="sng" dirty="0">
                <a:hlinkClick r:id="rId2"/>
              </a:rPr>
              <a:t>https://youtu.be/Pmm458t6Q2k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2114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457200"/>
            <a:ext cx="783535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Giao</a:t>
            </a:r>
            <a:r>
              <a:rPr lang="en-US" sz="4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</a:t>
            </a:r>
            <a:r>
              <a:rPr lang="en-US" sz="4400" b="1" cap="none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diện</a:t>
            </a:r>
            <a:r>
              <a:rPr lang="en-US" sz="4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</a:t>
            </a:r>
            <a:r>
              <a:rPr lang="en-US" sz="4400" b="1" cap="none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chính</a:t>
            </a:r>
            <a:r>
              <a:rPr lang="en-US" sz="4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</a:t>
            </a:r>
            <a:r>
              <a:rPr lang="en-US" sz="4400" b="1" cap="none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của</a:t>
            </a:r>
            <a:r>
              <a:rPr lang="en-US" sz="4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</a:t>
            </a:r>
            <a:r>
              <a:rPr lang="en-US" sz="4400" b="1" cap="none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trò</a:t>
            </a:r>
            <a:r>
              <a:rPr lang="en-US" sz="4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</a:t>
            </a:r>
            <a:r>
              <a:rPr lang="en-US" sz="4400" b="1" cap="none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chơi</a:t>
            </a:r>
            <a:endParaRPr lang="en-US" sz="4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89725" y="1524000"/>
            <a:ext cx="79446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90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457200"/>
            <a:ext cx="783535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Giao</a:t>
            </a:r>
            <a:r>
              <a:rPr lang="en-US" sz="4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</a:t>
            </a:r>
            <a:r>
              <a:rPr lang="en-US" sz="4400" b="1" cap="none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diện</a:t>
            </a:r>
            <a:r>
              <a:rPr lang="en-US" sz="4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</a:t>
            </a:r>
            <a:r>
              <a:rPr lang="en-US" sz="4400" b="1" cap="none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chính</a:t>
            </a:r>
            <a:r>
              <a:rPr lang="en-US" sz="4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</a:t>
            </a:r>
            <a:r>
              <a:rPr lang="en-US" sz="4400" b="1" cap="none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của</a:t>
            </a:r>
            <a:r>
              <a:rPr lang="en-US" sz="4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</a:t>
            </a:r>
            <a:r>
              <a:rPr lang="en-US" sz="4400" b="1" cap="none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trò</a:t>
            </a:r>
            <a:r>
              <a:rPr lang="en-US" sz="4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</a:t>
            </a:r>
            <a:r>
              <a:rPr lang="en-US" sz="4400" b="1" cap="none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chơi</a:t>
            </a:r>
            <a:endParaRPr lang="en-US" sz="4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1600"/>
            <a:ext cx="8128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66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457200"/>
            <a:ext cx="783535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Giao</a:t>
            </a:r>
            <a:r>
              <a:rPr lang="en-US" sz="4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</a:t>
            </a:r>
            <a:r>
              <a:rPr lang="en-US" sz="4400" b="1" cap="none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diện</a:t>
            </a:r>
            <a:r>
              <a:rPr lang="en-US" sz="4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</a:t>
            </a:r>
            <a:r>
              <a:rPr lang="en-US" sz="4400" b="1" cap="none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chính</a:t>
            </a:r>
            <a:r>
              <a:rPr lang="en-US" sz="4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</a:t>
            </a:r>
            <a:r>
              <a:rPr lang="en-US" sz="4400" b="1" cap="none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của</a:t>
            </a:r>
            <a:r>
              <a:rPr lang="en-US" sz="4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</a:t>
            </a:r>
            <a:r>
              <a:rPr lang="en-US" sz="4400" b="1" cap="none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trò</a:t>
            </a:r>
            <a:r>
              <a:rPr lang="en-US" sz="4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</a:t>
            </a:r>
            <a:r>
              <a:rPr lang="en-US" sz="4400" b="1" cap="none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chơi</a:t>
            </a:r>
            <a:endParaRPr lang="en-US" sz="4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0"/>
            <a:ext cx="8686800" cy="469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1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35490" cy="1447800"/>
          </a:xfrm>
        </p:spPr>
        <p:txBody>
          <a:bodyPr>
            <a:normAutofit/>
          </a:bodyPr>
          <a:lstStyle/>
          <a:p>
            <a:r>
              <a:rPr lang="en-US" b="1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Giao</a:t>
            </a:r>
            <a:r>
              <a:rPr lang="en-US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</a:t>
            </a:r>
            <a:r>
              <a:rPr lang="en-US" b="1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diện</a:t>
            </a:r>
            <a:r>
              <a:rPr lang="en-US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</a:t>
            </a:r>
            <a:r>
              <a:rPr lang="en-US" b="1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chính</a:t>
            </a:r>
            <a:r>
              <a:rPr lang="en-US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</a:t>
            </a:r>
            <a:r>
              <a:rPr lang="en-US" b="1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của</a:t>
            </a:r>
            <a:r>
              <a:rPr lang="en-US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</a:t>
            </a:r>
            <a:r>
              <a:rPr lang="en-US" b="1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trò</a:t>
            </a:r>
            <a:r>
              <a:rPr lang="en-US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</a:t>
            </a:r>
            <a:r>
              <a:rPr lang="en-US" b="1" spc="300" dirty="0" err="1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chơi</a:t>
            </a:r>
            <a:endParaRPr lang="en-US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51" y="1524000"/>
            <a:ext cx="8807387" cy="495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74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271582"/>
            <a:ext cx="8382000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600" dirty="0" err="1"/>
              <a:t>Sử</a:t>
            </a:r>
            <a:r>
              <a:rPr lang="en-US" sz="2600" dirty="0"/>
              <a:t> </a:t>
            </a:r>
            <a:r>
              <a:rPr lang="en-US" sz="2600" dirty="0" err="1"/>
              <a:t>dụng</a:t>
            </a:r>
            <a:r>
              <a:rPr lang="en-US" sz="2600" dirty="0"/>
              <a:t> con </a:t>
            </a:r>
            <a:r>
              <a:rPr lang="en-US" sz="2600" dirty="0" err="1"/>
              <a:t>trỏ</a:t>
            </a:r>
            <a:r>
              <a:rPr lang="en-US" sz="2600" dirty="0"/>
              <a:t> </a:t>
            </a:r>
            <a:r>
              <a:rPr lang="en-US" sz="2600" dirty="0" err="1"/>
              <a:t>chuột</a:t>
            </a:r>
            <a:r>
              <a:rPr lang="en-US" sz="2600" dirty="0"/>
              <a:t> </a:t>
            </a:r>
            <a:r>
              <a:rPr lang="en-US" sz="2600" dirty="0" err="1"/>
              <a:t>để</a:t>
            </a:r>
            <a:r>
              <a:rPr lang="en-US" sz="2600" dirty="0"/>
              <a:t> </a:t>
            </a:r>
            <a:r>
              <a:rPr lang="en-US" sz="2600" dirty="0" err="1"/>
              <a:t>chọn</a:t>
            </a:r>
            <a:r>
              <a:rPr lang="en-US" sz="2600" dirty="0"/>
              <a:t> </a:t>
            </a:r>
            <a:r>
              <a:rPr lang="en-US" sz="2600" dirty="0" err="1"/>
              <a:t>các</a:t>
            </a:r>
            <a:r>
              <a:rPr lang="en-US" sz="2600" dirty="0"/>
              <a:t> con </a:t>
            </a:r>
            <a:r>
              <a:rPr lang="en-US" sz="2600" dirty="0" err="1"/>
              <a:t>pokemon</a:t>
            </a:r>
            <a:endParaRPr lang="en-US" sz="2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600" dirty="0" err="1"/>
              <a:t>Nếu</a:t>
            </a:r>
            <a:r>
              <a:rPr lang="en-US" sz="2600" dirty="0"/>
              <a:t> </a:t>
            </a:r>
            <a:r>
              <a:rPr lang="en-US" sz="2600" dirty="0" err="1"/>
              <a:t>chọn</a:t>
            </a:r>
            <a:r>
              <a:rPr lang="en-US" sz="2600" dirty="0"/>
              <a:t> 2 con </a:t>
            </a:r>
            <a:r>
              <a:rPr lang="en-US" sz="2600" dirty="0" err="1"/>
              <a:t>pokemon</a:t>
            </a:r>
            <a:r>
              <a:rPr lang="en-US" sz="2600" dirty="0"/>
              <a:t> </a:t>
            </a:r>
            <a:r>
              <a:rPr lang="en-US" sz="2600" dirty="0" err="1"/>
              <a:t>giống</a:t>
            </a:r>
            <a:r>
              <a:rPr lang="en-US" sz="2600" dirty="0"/>
              <a:t> </a:t>
            </a:r>
            <a:r>
              <a:rPr lang="en-US" sz="2600" dirty="0" err="1"/>
              <a:t>nhau</a:t>
            </a:r>
            <a:r>
              <a:rPr lang="en-US" sz="2600" dirty="0"/>
              <a:t> </a:t>
            </a:r>
            <a:r>
              <a:rPr lang="en-US" sz="2600" dirty="0" err="1"/>
              <a:t>và</a:t>
            </a:r>
            <a:r>
              <a:rPr lang="en-US" sz="2600" dirty="0"/>
              <a:t> </a:t>
            </a:r>
            <a:r>
              <a:rPr lang="en-US" sz="2600" dirty="0" err="1"/>
              <a:t>đường</a:t>
            </a:r>
            <a:r>
              <a:rPr lang="en-US" sz="2600" dirty="0"/>
              <a:t> </a:t>
            </a:r>
            <a:r>
              <a:rPr lang="en-US" sz="2600" dirty="0" err="1"/>
              <a:t>nối</a:t>
            </a:r>
            <a:r>
              <a:rPr lang="en-US" sz="2600" dirty="0"/>
              <a:t> </a:t>
            </a:r>
            <a:r>
              <a:rPr lang="en-US" sz="2600" dirty="0" err="1"/>
              <a:t>giữa</a:t>
            </a:r>
            <a:r>
              <a:rPr lang="en-US" sz="2600" dirty="0"/>
              <a:t> </a:t>
            </a:r>
            <a:r>
              <a:rPr lang="en-US" sz="2600" dirty="0" err="1"/>
              <a:t>chúng</a:t>
            </a:r>
            <a:r>
              <a:rPr lang="en-US" sz="2600" dirty="0"/>
              <a:t> </a:t>
            </a:r>
            <a:r>
              <a:rPr lang="en-US" sz="2600" dirty="0" err="1"/>
              <a:t>là</a:t>
            </a:r>
            <a:r>
              <a:rPr lang="en-US" sz="2600" dirty="0"/>
              <a:t> </a:t>
            </a:r>
            <a:r>
              <a:rPr lang="en-US" sz="2600" dirty="0" err="1"/>
              <a:t>không</a:t>
            </a:r>
            <a:r>
              <a:rPr lang="en-US" sz="2600" dirty="0"/>
              <a:t> </a:t>
            </a:r>
            <a:r>
              <a:rPr lang="en-US" sz="2600" dirty="0" err="1"/>
              <a:t>quá</a:t>
            </a:r>
            <a:r>
              <a:rPr lang="en-US" sz="2600" dirty="0"/>
              <a:t> 3 </a:t>
            </a:r>
            <a:r>
              <a:rPr lang="en-US" sz="2600" dirty="0" err="1"/>
              <a:t>đường</a:t>
            </a:r>
            <a:r>
              <a:rPr lang="en-US" sz="2600" dirty="0"/>
              <a:t> </a:t>
            </a:r>
            <a:r>
              <a:rPr lang="en-US" sz="2600" dirty="0" err="1"/>
              <a:t>thẳng</a:t>
            </a:r>
            <a:r>
              <a:rPr lang="en-US" sz="2600" dirty="0"/>
              <a:t> </a:t>
            </a:r>
            <a:r>
              <a:rPr lang="en-US" sz="2600" dirty="0" err="1"/>
              <a:t>thì</a:t>
            </a:r>
            <a:r>
              <a:rPr lang="en-US" sz="2600" dirty="0"/>
              <a:t> </a:t>
            </a:r>
            <a:r>
              <a:rPr lang="en-US" sz="2600" dirty="0" err="1"/>
              <a:t>chúng</a:t>
            </a:r>
            <a:r>
              <a:rPr lang="en-US" sz="2600" dirty="0"/>
              <a:t> </a:t>
            </a:r>
            <a:r>
              <a:rPr lang="en-US" sz="2600" dirty="0" err="1"/>
              <a:t>sẽ</a:t>
            </a:r>
            <a:r>
              <a:rPr lang="en-US" sz="2600" dirty="0"/>
              <a:t> </a:t>
            </a:r>
            <a:r>
              <a:rPr lang="en-US" sz="2600" dirty="0" err="1"/>
              <a:t>biến</a:t>
            </a:r>
            <a:r>
              <a:rPr lang="en-US" sz="2600" dirty="0"/>
              <a:t> </a:t>
            </a:r>
            <a:r>
              <a:rPr lang="en-US" sz="2600" dirty="0" err="1"/>
              <a:t>mất</a:t>
            </a:r>
            <a:r>
              <a:rPr lang="en-US" sz="26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600" dirty="0"/>
              <a:t>Game </a:t>
            </a:r>
            <a:r>
              <a:rPr lang="en-US" sz="2600" dirty="0" err="1"/>
              <a:t>kết</a:t>
            </a:r>
            <a:r>
              <a:rPr lang="en-US" sz="2600" dirty="0"/>
              <a:t> </a:t>
            </a:r>
            <a:r>
              <a:rPr lang="en-US" sz="2600" dirty="0" err="1"/>
              <a:t>thúc</a:t>
            </a:r>
            <a:r>
              <a:rPr lang="en-US" sz="2600" dirty="0"/>
              <a:t> </a:t>
            </a:r>
            <a:r>
              <a:rPr lang="en-US" sz="2600" dirty="0" err="1"/>
              <a:t>khi</a:t>
            </a:r>
            <a:r>
              <a:rPr lang="en-US" sz="2600" dirty="0"/>
              <a:t> </a:t>
            </a:r>
            <a:r>
              <a:rPr lang="en-US" sz="2600" dirty="0" err="1"/>
              <a:t>trên</a:t>
            </a:r>
            <a:r>
              <a:rPr lang="en-US" sz="2600" dirty="0"/>
              <a:t> </a:t>
            </a:r>
            <a:r>
              <a:rPr lang="en-US" sz="2600" dirty="0" err="1"/>
              <a:t>màn</a:t>
            </a:r>
            <a:r>
              <a:rPr lang="en-US" sz="2600" dirty="0"/>
              <a:t> </a:t>
            </a:r>
            <a:r>
              <a:rPr lang="en-US" sz="2600" dirty="0" err="1"/>
              <a:t>hình</a:t>
            </a:r>
            <a:r>
              <a:rPr lang="en-US" sz="2600" dirty="0"/>
              <a:t> </a:t>
            </a:r>
            <a:r>
              <a:rPr lang="en-US" sz="2600" dirty="0" err="1"/>
              <a:t>không</a:t>
            </a:r>
            <a:r>
              <a:rPr lang="en-US" sz="2600" dirty="0"/>
              <a:t> </a:t>
            </a:r>
            <a:r>
              <a:rPr lang="en-US" sz="2600" dirty="0" err="1"/>
              <a:t>còn</a:t>
            </a:r>
            <a:r>
              <a:rPr lang="en-US" sz="2600" dirty="0"/>
              <a:t> con </a:t>
            </a:r>
            <a:r>
              <a:rPr lang="en-US" sz="2600" dirty="0" err="1"/>
              <a:t>pokemon</a:t>
            </a:r>
            <a:r>
              <a:rPr lang="en-US" sz="2600" dirty="0"/>
              <a:t> </a:t>
            </a:r>
            <a:r>
              <a:rPr lang="en-US" sz="2600" dirty="0" err="1"/>
              <a:t>nào</a:t>
            </a:r>
            <a:r>
              <a:rPr lang="en-US" sz="2600" dirty="0"/>
              <a:t> </a:t>
            </a:r>
            <a:r>
              <a:rPr lang="en-US" sz="2600" dirty="0" err="1"/>
              <a:t>hoặc</a:t>
            </a:r>
            <a:r>
              <a:rPr lang="en-US" sz="2600" dirty="0"/>
              <a:t> </a:t>
            </a:r>
            <a:r>
              <a:rPr lang="en-US" sz="2600" dirty="0" err="1"/>
              <a:t>thanh</a:t>
            </a:r>
            <a:r>
              <a:rPr lang="en-US" sz="2600" dirty="0"/>
              <a:t> </a:t>
            </a:r>
            <a:r>
              <a:rPr lang="en-US" sz="2600" dirty="0" err="1"/>
              <a:t>thời</a:t>
            </a:r>
            <a:r>
              <a:rPr lang="en-US" sz="2600" dirty="0"/>
              <a:t> </a:t>
            </a:r>
            <a:r>
              <a:rPr lang="en-US" sz="2600" dirty="0" err="1"/>
              <a:t>gian</a:t>
            </a:r>
            <a:r>
              <a:rPr lang="en-US" sz="2600" dirty="0"/>
              <a:t> </a:t>
            </a:r>
            <a:r>
              <a:rPr lang="en-US" sz="2600" dirty="0" err="1"/>
              <a:t>chạy</a:t>
            </a:r>
            <a:r>
              <a:rPr lang="en-US" sz="2600" dirty="0"/>
              <a:t> </a:t>
            </a:r>
            <a:r>
              <a:rPr lang="en-US" sz="2600" dirty="0" err="1"/>
              <a:t>về</a:t>
            </a:r>
            <a:r>
              <a:rPr lang="en-US" sz="2600" dirty="0"/>
              <a:t> 0.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600" dirty="0" err="1"/>
              <a:t>Người</a:t>
            </a:r>
            <a:r>
              <a:rPr lang="en-US" sz="2600" dirty="0"/>
              <a:t> </a:t>
            </a:r>
            <a:r>
              <a:rPr lang="en-US" sz="2600" dirty="0" err="1"/>
              <a:t>chơi</a:t>
            </a:r>
            <a:r>
              <a:rPr lang="en-US" sz="2600" dirty="0"/>
              <a:t> </a:t>
            </a:r>
            <a:r>
              <a:rPr lang="en-US" sz="2600" dirty="0" err="1"/>
              <a:t>trong</a:t>
            </a:r>
            <a:r>
              <a:rPr lang="en-US" sz="2600" dirty="0"/>
              <a:t> </a:t>
            </a:r>
            <a:r>
              <a:rPr lang="en-US" sz="2600" dirty="0" err="1"/>
              <a:t>lúc</a:t>
            </a:r>
            <a:r>
              <a:rPr lang="en-US" sz="2600" dirty="0"/>
              <a:t> </a:t>
            </a:r>
            <a:r>
              <a:rPr lang="en-US" sz="2600" dirty="0" err="1"/>
              <a:t>chơi</a:t>
            </a:r>
            <a:r>
              <a:rPr lang="en-US" sz="2600" dirty="0"/>
              <a:t> </a:t>
            </a:r>
            <a:r>
              <a:rPr lang="en-US" sz="2600" dirty="0" err="1"/>
              <a:t>có</a:t>
            </a:r>
            <a:r>
              <a:rPr lang="en-US" sz="2600" dirty="0"/>
              <a:t> </a:t>
            </a:r>
            <a:r>
              <a:rPr lang="en-US" sz="2600" dirty="0" err="1"/>
              <a:t>thể</a:t>
            </a:r>
            <a:r>
              <a:rPr lang="en-US" sz="2600" dirty="0"/>
              <a:t> </a:t>
            </a:r>
            <a:r>
              <a:rPr lang="en-US" sz="2600" dirty="0" err="1"/>
              <a:t>sử</a:t>
            </a:r>
            <a:r>
              <a:rPr lang="en-US" sz="2600" dirty="0"/>
              <a:t> </a:t>
            </a:r>
            <a:r>
              <a:rPr lang="en-US" sz="2600" dirty="0" err="1"/>
              <a:t>dụng</a:t>
            </a:r>
            <a:r>
              <a:rPr lang="en-US" sz="2600" dirty="0"/>
              <a:t> </a:t>
            </a:r>
            <a:r>
              <a:rPr lang="en-US" sz="2600" dirty="0" err="1"/>
              <a:t>các</a:t>
            </a:r>
            <a:r>
              <a:rPr lang="en-US" sz="2600" dirty="0"/>
              <a:t> </a:t>
            </a:r>
            <a:r>
              <a:rPr lang="en-US" sz="2600" dirty="0" err="1"/>
              <a:t>vật</a:t>
            </a:r>
            <a:r>
              <a:rPr lang="en-US" sz="2600" dirty="0"/>
              <a:t> </a:t>
            </a:r>
            <a:r>
              <a:rPr lang="en-US" sz="2600" dirty="0" err="1"/>
              <a:t>phẩm</a:t>
            </a:r>
            <a:r>
              <a:rPr lang="en-US" sz="2600" dirty="0"/>
              <a:t> </a:t>
            </a:r>
            <a:r>
              <a:rPr lang="en-US" sz="2600" dirty="0" err="1"/>
              <a:t>để</a:t>
            </a:r>
            <a:r>
              <a:rPr lang="en-US" sz="2600" dirty="0"/>
              <a:t> </a:t>
            </a:r>
            <a:r>
              <a:rPr lang="en-US" sz="2600" dirty="0" err="1"/>
              <a:t>hỗ</a:t>
            </a:r>
            <a:r>
              <a:rPr lang="en-US" sz="2600" dirty="0"/>
              <a:t> </a:t>
            </a:r>
            <a:r>
              <a:rPr lang="en-US" sz="2600" dirty="0" err="1"/>
              <a:t>trợ</a:t>
            </a:r>
            <a:r>
              <a:rPr lang="en-US" sz="2600" dirty="0"/>
              <a:t> </a:t>
            </a:r>
            <a:r>
              <a:rPr lang="en-US" sz="2600" dirty="0" err="1"/>
              <a:t>quá</a:t>
            </a:r>
            <a:r>
              <a:rPr lang="en-US" sz="2600" dirty="0"/>
              <a:t> </a:t>
            </a:r>
            <a:r>
              <a:rPr lang="en-US" sz="2600" dirty="0" err="1"/>
              <a:t>trình</a:t>
            </a:r>
            <a:r>
              <a:rPr lang="en-US" sz="2600" dirty="0"/>
              <a:t> </a:t>
            </a:r>
            <a:r>
              <a:rPr lang="en-US" sz="2600" dirty="0" err="1"/>
              <a:t>chơi</a:t>
            </a:r>
            <a:r>
              <a:rPr lang="en-US" sz="2600" dirty="0"/>
              <a:t> game </a:t>
            </a:r>
            <a:r>
              <a:rPr lang="en-US" sz="2600" dirty="0" err="1"/>
              <a:t>dễ</a:t>
            </a:r>
            <a:r>
              <a:rPr lang="en-US" sz="2600" dirty="0"/>
              <a:t> </a:t>
            </a:r>
            <a:r>
              <a:rPr lang="en-US" sz="2600" dirty="0" err="1"/>
              <a:t>dàng</a:t>
            </a:r>
            <a:r>
              <a:rPr lang="en-US" sz="2600" dirty="0"/>
              <a:t> </a:t>
            </a:r>
            <a:r>
              <a:rPr lang="en-US" sz="2600" dirty="0" err="1"/>
              <a:t>hơn</a:t>
            </a:r>
            <a:r>
              <a:rPr lang="en-US" sz="2600" dirty="0"/>
              <a:t>, </a:t>
            </a:r>
            <a:r>
              <a:rPr lang="en-US" sz="2600" dirty="0" err="1"/>
              <a:t>tuy</a:t>
            </a:r>
            <a:r>
              <a:rPr lang="en-US" sz="2600" dirty="0"/>
              <a:t> </a:t>
            </a:r>
            <a:r>
              <a:rPr lang="en-US" sz="2600" dirty="0" err="1"/>
              <a:t>nhiên</a:t>
            </a:r>
            <a:r>
              <a:rPr lang="en-US" sz="2600" dirty="0"/>
              <a:t> </a:t>
            </a:r>
            <a:r>
              <a:rPr lang="en-US" sz="2600" dirty="0" err="1"/>
              <a:t>sẽ</a:t>
            </a:r>
            <a:r>
              <a:rPr lang="en-US" sz="2600" dirty="0"/>
              <a:t> </a:t>
            </a:r>
            <a:r>
              <a:rPr lang="en-US" sz="2600" dirty="0" err="1"/>
              <a:t>phải</a:t>
            </a:r>
            <a:r>
              <a:rPr lang="en-US" sz="2600" dirty="0"/>
              <a:t> </a:t>
            </a:r>
            <a:r>
              <a:rPr lang="en-US" sz="2600" dirty="0" err="1"/>
              <a:t>đánh</a:t>
            </a:r>
            <a:r>
              <a:rPr lang="en-US" sz="2600" dirty="0"/>
              <a:t> </a:t>
            </a:r>
            <a:r>
              <a:rPr lang="en-US" sz="2600" dirty="0" err="1"/>
              <a:t>đổi</a:t>
            </a:r>
            <a:r>
              <a:rPr lang="en-US" sz="2600" dirty="0"/>
              <a:t> </a:t>
            </a:r>
            <a:r>
              <a:rPr lang="en-US" sz="2600" dirty="0" err="1"/>
              <a:t>một</a:t>
            </a:r>
            <a:r>
              <a:rPr lang="en-US" sz="2600" dirty="0"/>
              <a:t> </a:t>
            </a:r>
            <a:r>
              <a:rPr lang="en-US" sz="2600" dirty="0" err="1"/>
              <a:t>số</a:t>
            </a:r>
            <a:r>
              <a:rPr lang="en-US" sz="2600" dirty="0"/>
              <a:t> </a:t>
            </a:r>
            <a:r>
              <a:rPr lang="en-US" sz="2600" dirty="0" err="1"/>
              <a:t>thứ</a:t>
            </a:r>
            <a:r>
              <a:rPr lang="en-US" sz="2600" dirty="0"/>
              <a:t>…</a:t>
            </a:r>
          </a:p>
          <a:p>
            <a:endParaRPr lang="en-US" sz="1600" dirty="0"/>
          </a:p>
          <a:p>
            <a:pPr marL="285750" indent="-285750">
              <a:buFontTx/>
              <a:buChar char="-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33984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80558"/>
            <a:ext cx="2063086" cy="576874"/>
          </a:xfrm>
        </p:spPr>
        <p:txBody>
          <a:bodyPr/>
          <a:lstStyle/>
          <a:p>
            <a:r>
              <a:rPr lang="en-US" sz="2000" dirty="0" err="1">
                <a:solidFill>
                  <a:srgbClr val="00B0F0"/>
                </a:solidFill>
              </a:rPr>
              <a:t>Đá</a:t>
            </a:r>
            <a:r>
              <a:rPr lang="en-US" sz="2000" dirty="0">
                <a:solidFill>
                  <a:srgbClr val="00B0F0"/>
                </a:solidFill>
              </a:rPr>
              <a:t> </a:t>
            </a:r>
            <a:r>
              <a:rPr lang="en-US" sz="2000" dirty="0" err="1">
                <a:solidFill>
                  <a:srgbClr val="00B0F0"/>
                </a:solidFill>
              </a:rPr>
              <a:t>không</a:t>
            </a:r>
            <a:r>
              <a:rPr lang="en-US" sz="2000" dirty="0">
                <a:solidFill>
                  <a:srgbClr val="00B0F0"/>
                </a:solidFill>
              </a:rPr>
              <a:t> </a:t>
            </a:r>
            <a:r>
              <a:rPr lang="en-US" sz="2000" dirty="0" err="1">
                <a:solidFill>
                  <a:srgbClr val="00B0F0"/>
                </a:solidFill>
              </a:rPr>
              <a:t>gian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77802" y="381000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Truy tìm những viên đá vô cực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621207" y="3480558"/>
            <a:ext cx="1712793" cy="5768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err="1">
                <a:solidFill>
                  <a:srgbClr val="FFFF00"/>
                </a:solidFill>
              </a:rPr>
              <a:t>Đá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tâm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trí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997563" y="3488243"/>
            <a:ext cx="1798214" cy="5768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err="1">
                <a:solidFill>
                  <a:srgbClr val="FF0000"/>
                </a:solidFill>
              </a:rPr>
              <a:t>Đá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hiện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thực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47436" y="6096000"/>
            <a:ext cx="2063086" cy="5768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err="1">
                <a:solidFill>
                  <a:schemeClr val="accent6"/>
                </a:solidFill>
              </a:rPr>
              <a:t>Đá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sức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mạnh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505200" y="6096000"/>
            <a:ext cx="2063086" cy="5768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err="1">
                <a:solidFill>
                  <a:srgbClr val="00B050"/>
                </a:solidFill>
              </a:rPr>
              <a:t>Đá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 err="1">
                <a:solidFill>
                  <a:srgbClr val="00B050"/>
                </a:solidFill>
              </a:rPr>
              <a:t>thời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 err="1">
                <a:solidFill>
                  <a:srgbClr val="00B050"/>
                </a:solidFill>
              </a:rPr>
              <a:t>gian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151385" y="6096000"/>
            <a:ext cx="2063086" cy="5768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Đá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linh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hồn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A23940-5AE4-42BB-A5E3-27C31DDCA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90" y="1840926"/>
            <a:ext cx="1553405" cy="15636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B04C04A-08BD-40C8-ABBA-4A4556F90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105" y="1865376"/>
            <a:ext cx="1573843" cy="156362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02CDDB7-1013-496B-8D11-A42558F5C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43" y="4402652"/>
            <a:ext cx="1553405" cy="156362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60747F8-F4E8-49E3-A468-8D5004AEB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060" y="4404178"/>
            <a:ext cx="1574482" cy="156362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7CDC65B-3AE1-4A03-BB1A-99DC90CEE0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858" y="1824217"/>
            <a:ext cx="1563624" cy="156362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9058143-C0FA-4CF3-ACB0-6DA13F3E3D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89" y="4402652"/>
            <a:ext cx="1553405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25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9E4A24-44E4-4E70-9394-B91A1B28C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267" y="685800"/>
            <a:ext cx="2103065" cy="41306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A2AE3D-A169-419E-9DB5-DA7936B8D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21" y="5075370"/>
            <a:ext cx="3530159" cy="6222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E0B84C0-3B00-4F48-9C5E-6989D74ACE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905" y="5105400"/>
            <a:ext cx="566928" cy="5706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B5E6CDF-0109-4008-9FF1-E1A95DD7A0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974" y="5104315"/>
            <a:ext cx="566928" cy="5632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355E00-6A21-49DE-B07E-BE06FFD318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941" y="5100634"/>
            <a:ext cx="563223" cy="5669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F393FC-4746-45F1-8EA9-C453F31840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995" y="5098963"/>
            <a:ext cx="570865" cy="56692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A57CA1-5CE0-473C-9974-51955D2E574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913" y="5104867"/>
            <a:ext cx="566928" cy="5669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F45DCDC-3567-4855-BCB3-1AFEDD48BD3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234" y="5109131"/>
            <a:ext cx="563223" cy="56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07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8280</TotalTime>
  <Words>320</Words>
  <Application>Microsoft Office PowerPoint</Application>
  <PresentationFormat>On-screen Show (4:3)</PresentationFormat>
  <Paragraphs>63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Century Gothic</vt:lpstr>
      <vt:lpstr>MTO Chaney</vt:lpstr>
      <vt:lpstr>Times New Roman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Giao diện chính của trò chơi</vt:lpstr>
      <vt:lpstr>PowerPoint Presentation</vt:lpstr>
      <vt:lpstr>Đá không gian</vt:lpstr>
      <vt:lpstr>PowerPoint Presentation</vt:lpstr>
      <vt:lpstr>Chọn pokemon bất kì</vt:lpstr>
      <vt:lpstr>Sau khi chọn con pokemon kế bên </vt:lpstr>
      <vt:lpstr>Sử dụng vật phẩm “Tìm vị trí”</vt:lpstr>
      <vt:lpstr>Sử dụng vật phẩm “Đảo vị trí”</vt:lpstr>
      <vt:lpstr>Sử dụng vật phẩm “Găng Tay Thanos”</vt:lpstr>
      <vt:lpstr>Sử dụng vật phẩm “Găng Tay Thanos”</vt:lpstr>
      <vt:lpstr>Sử dụng vật phẩm “Găng Tay Thanos”</vt:lpstr>
      <vt:lpstr>Game kết thúc khi thanh LifeTime về 0%</vt:lpstr>
      <vt:lpstr>Hoặc tất cả pokemon trên màn hình bay màu</vt:lpstr>
      <vt:lpstr>Chức năng phụ</vt:lpstr>
      <vt:lpstr>Clip Demo! </vt:lpstr>
      <vt:lpstr>PowerPoint Presentation</vt:lpstr>
      <vt:lpstr>PowerPoint Presentation</vt:lpstr>
      <vt:lpstr>PowerPoint Presentation</vt:lpstr>
      <vt:lpstr>Hạn chế chương trình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Thiên Long Hồ</cp:lastModifiedBy>
  <cp:revision>27</cp:revision>
  <dcterms:created xsi:type="dcterms:W3CDTF">2019-11-21T10:13:35Z</dcterms:created>
  <dcterms:modified xsi:type="dcterms:W3CDTF">2019-12-10T16:10:33Z</dcterms:modified>
</cp:coreProperties>
</file>